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sldIdLst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E5F75-846F-7674-AC5A-5F650775D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8930" y="2345634"/>
            <a:ext cx="8007627" cy="834886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3574D9-926B-DF05-26D1-515B9E59D8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8930" y="3279912"/>
            <a:ext cx="8007627" cy="960023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F33F4C-A343-F202-C005-1C5E4CA5C2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02683" y="6639340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D88D6-58AB-0DBC-6B1D-2691827A25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74835" y="6629400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AC2235-0AE6-338A-3318-87B979C7D9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3957" y="6629400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42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2FAC9-F1B0-0101-655D-58C100731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052CB-ECAB-29D3-4D51-06A13A910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7AE72-A0B6-754C-9B86-E420341C7E6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02683" y="6639340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4088C-97F0-C89C-E06D-0305D81F1A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74835" y="6629400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80161-1654-90FB-4E44-1CA449A258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3957" y="6629400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6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028E1-A0C1-9B8A-0240-E3E7F2FFA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991" y="1630016"/>
            <a:ext cx="9144000" cy="725557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32BF6-1066-B04C-DBB0-DAB1BB1FA0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991" y="2524539"/>
            <a:ext cx="9144000" cy="255435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02BEB-81ED-ECF8-7EBE-DCF2ECF8D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02683" y="6639340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ABCBA9-7B11-0B44-86D4-F10F1CA69B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74835" y="6629400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1A281E-7100-80C1-B975-509F1983FC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3957" y="6629400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78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18B4D-FEBA-B15B-EA96-ED71A3E11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78496"/>
            <a:ext cx="10515599" cy="60060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7A8ABE-E3B6-0E66-ACD5-D27D5C04D5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A6545-C61D-1240-A7A2-8D31CF9EB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02683" y="6639340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951DC-8C37-79DD-B622-D0A2A9D7CD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74835" y="6629400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F155F-C74A-1936-115C-5850D0A24C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3957" y="6629400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74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blue and green waves&#10;&#10;Description automatically generated">
            <a:extLst>
              <a:ext uri="{FF2B5EF4-FFF2-40B4-BE49-F238E27FC236}">
                <a16:creationId xmlns:a16="http://schemas.microsoft.com/office/drawing/2014/main" id="{A08BDFD5-43EB-752F-5ABD-3DD4FAD94EB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2F8296-162C-86E0-CCD3-260679B28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087" y="2385390"/>
            <a:ext cx="8733183" cy="646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D2FF8C-F678-BD52-CD0B-1E20EEF67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086" y="3100845"/>
            <a:ext cx="8733183" cy="1967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95DC02-510B-98CF-0F64-9A5DE1B28F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383413" y="6639340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7E59E1C-8F3E-DBDE-F062-C45344EA90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55565" y="6629400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B517-363E-59AF-3995-FFA7861A30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64687" y="6629400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99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background with green text&#10;&#10;Description automatically generated">
            <a:extLst>
              <a:ext uri="{FF2B5EF4-FFF2-40B4-BE49-F238E27FC236}">
                <a16:creationId xmlns:a16="http://schemas.microsoft.com/office/drawing/2014/main" id="{9F901197-BDBC-1B13-9BD1-ED93B0B85EC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A30F39-15EA-E2F8-85C7-4CA794938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865870"/>
            <a:ext cx="10515599" cy="6417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238923-DA84-D849-9B67-5A90FF098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604101"/>
            <a:ext cx="10515600" cy="1893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86784-2E37-DEF4-F03C-68AF16601F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02683" y="6639340"/>
            <a:ext cx="673370" cy="1048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A434-08B7-A047-B63D-9B0FBF6F107B}" type="datetimeFigureOut">
              <a:rPr lang="en-US" smtClean="0"/>
              <a:t>9/6/23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D1F0CFC-11FE-B40D-00A4-14810AF246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74835" y="6629400"/>
            <a:ext cx="3120887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3AB8B19-17A0-6557-48CE-FBA9A5AB98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83957" y="6629400"/>
            <a:ext cx="1028700" cy="1148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80C64-864A-0446-A2E1-94AC2ACBAF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0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27FC8-1CFB-2A02-5825-79B22C18E6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1944A2-D588-BD92-59D1-4AF791C2E3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9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CD161-078C-2F60-C9D0-DF80B6619C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C8E038-2582-C93C-FB4E-16E49AB363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56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7</cp:revision>
  <dcterms:created xsi:type="dcterms:W3CDTF">2023-08-30T20:05:52Z</dcterms:created>
  <dcterms:modified xsi:type="dcterms:W3CDTF">2023-09-06T20:08:19Z</dcterms:modified>
</cp:coreProperties>
</file>